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90040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367321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03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04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Оңтүстік-батыстан 7-12 м/с. Ауа температурасы түнде 9-11,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05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04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05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7-12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05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45321</TotalTime>
  <Words>599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6759</cp:revision>
  <cp:lastPrinted>2025-07-15T07:11:11Z</cp:lastPrinted>
  <dcterms:created xsi:type="dcterms:W3CDTF">2018-03-27T06:03:00Z</dcterms:created>
  <dcterms:modified xsi:type="dcterms:W3CDTF">2025-09-03T06:53:23Z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