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9852466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03</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03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түнде жә</a:t>
            </a:r>
            <a:r>
              <a:rPr lang="kk-KZ" sz="1100" dirty="0">
                <a:solidFill>
                  <a:prstClr val="black"/>
                </a:solidFill>
                <a:latin typeface="Times New Roman" panose="02020603050405020304" pitchFamily="18" charset="0"/>
                <a:ea typeface="Calibri"/>
                <a:cs typeface="Times New Roman" pitchFamily="18" charset="0"/>
              </a:rPr>
              <a:t>не таңертең жаңбыр. Түнде оңтүстік, оңтүстік- батыстан жел соғады, күші 3-8, күндіз 9-14 м/с. Ауа температурасы түнде 11-13, күндіз 24-26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04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05</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Оңтүстік-батыстан жел соғады, күші 9-14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11-13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03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04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113643409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885</TotalTime>
  <Words>672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120</cp:revision>
  <dcterms:modified xsi:type="dcterms:W3CDTF">2025-09-03T07:39:01Z</dcterms:modified>
</cp:coreProperties>
</file>