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51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016068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spcAft>
                <a:spcPts val="0"/>
              </a:spcAft>
            </a:pPr>
            <a:r>
              <a:rPr lang="ru-RU" sz="1200" dirty="0" err="1">
                <a:latin typeface="Times New Roman" panose="02020603050405020304" pitchFamily="18" charset="0"/>
                <a:ea typeface="Times New Roman" panose="02020603050405020304" pitchFamily="18" charset="0"/>
              </a:rPr>
              <a:t>Көшпелі</a:t>
            </a:r>
            <a:r>
              <a:rPr lang="ru-RU" sz="1200" dirty="0">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ea typeface="Times New Roman" panose="02020603050405020304" pitchFamily="18" charset="0"/>
              </a:rPr>
              <a:t>бұлтты</a:t>
            </a:r>
            <a:r>
              <a:rPr lang="ru-RU" sz="1200" dirty="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жауын-шашынсыз.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бат</a:t>
            </a:r>
            <a:r>
              <a:rPr lang="kk-KZ" sz="1200" kern="900" dirty="0" smtClean="0">
                <a:solidFill>
                  <a:srgbClr val="000000"/>
                </a:solidFill>
                <a:latin typeface="Times New Roman" panose="02020603050405020304" pitchFamily="18" charset="0"/>
                <a:ea typeface="Times New Roman" panose="02020603050405020304" pitchFamily="18" charset="0"/>
              </a:rPr>
              <a:t>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15-17,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26-28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a:p>
            <a:pPr algn="just"/>
            <a:r>
              <a:rPr lang="kk-KZ" sz="1200" kern="900" dirty="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751655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6" y="248999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05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25875</TotalTime>
  <Words>582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5048</cp:revision>
  <cp:lastPrinted>2021-07-01T07:38:07Z</cp:lastPrinted>
  <dcterms:created xsi:type="dcterms:W3CDTF">2018-03-27T06:03:00Z</dcterms:created>
  <dcterms:modified xsi:type="dcterms:W3CDTF">2025-09-03T08:24:02Z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