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43482951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07377472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2621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04 </a:t>
            </a:r>
            <a:r>
              <a:rPr lang="kk-KZ" altLang="ru-RU" sz="1150" b="1" dirty="0" smtClean="0">
                <a:latin typeface="Times New Roman" pitchFamily="18" charset="0"/>
                <a:cs typeface="Times New Roman" pitchFamily="18" charset="0"/>
              </a:rPr>
              <a:t>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03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04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a:latin typeface="Times New Roman"/>
                <a:ea typeface="Times New Roman"/>
              </a:rPr>
              <a:t>Көшпелі бұлтты, күндіз </a:t>
            </a:r>
            <a:r>
              <a:rPr lang="kk-KZ" sz="1200" dirty="0" smtClean="0">
                <a:latin typeface="Times New Roman"/>
                <a:ea typeface="Times New Roman"/>
              </a:rPr>
              <a:t>жаңбыр, кей уақытта қатты жаңбыр,  найзағай, бұршақ, дауыл. </a:t>
            </a:r>
            <a:r>
              <a:rPr lang="kk-KZ" sz="1200" kern="1400" dirty="0" smtClean="0">
                <a:latin typeface="Times New Roman"/>
                <a:ea typeface="Times New Roman"/>
              </a:rPr>
              <a:t>Оңтүстік-батыстан соғатын жел </a:t>
            </a:r>
            <a:r>
              <a:rPr lang="kk-KZ" sz="1200" kern="1400" dirty="0">
                <a:latin typeface="Times New Roman"/>
                <a:ea typeface="Times New Roman"/>
              </a:rPr>
              <a:t>солтүстік-батысқа </a:t>
            </a:r>
            <a:r>
              <a:rPr lang="kk-KZ" sz="1200" kern="1400" dirty="0" smtClean="0">
                <a:latin typeface="Times New Roman"/>
                <a:ea typeface="Times New Roman"/>
              </a:rPr>
              <a:t>ауысады</a:t>
            </a:r>
            <a:r>
              <a:rPr lang="kk-KZ" sz="1200" dirty="0" smtClean="0">
                <a:latin typeface="Times New Roman"/>
                <a:ea typeface="Times New Roman"/>
              </a:rPr>
              <a:t>, </a:t>
            </a:r>
            <a:r>
              <a:rPr lang="kk-KZ" sz="1200" dirty="0">
                <a:latin typeface="Times New Roman"/>
                <a:ea typeface="Times New Roman"/>
              </a:rPr>
              <a:t>күші түнде </a:t>
            </a:r>
            <a:r>
              <a:rPr lang="kk-KZ" sz="1200" dirty="0" smtClean="0">
                <a:latin typeface="Times New Roman"/>
                <a:ea typeface="Times New Roman"/>
              </a:rPr>
              <a:t>1-6, </a:t>
            </a:r>
            <a:r>
              <a:rPr lang="kk-KZ" sz="1200" dirty="0">
                <a:latin typeface="Times New Roman"/>
                <a:ea typeface="Times New Roman"/>
              </a:rPr>
              <a:t>күндіз </a:t>
            </a:r>
            <a:r>
              <a:rPr lang="kk-KZ" sz="1200" dirty="0" smtClean="0">
                <a:latin typeface="Times New Roman"/>
                <a:ea typeface="Times New Roman"/>
              </a:rPr>
              <a:t>9-14 </a:t>
            </a:r>
            <a:r>
              <a:rPr lang="kk-KZ" sz="1200" dirty="0">
                <a:latin typeface="Times New Roman"/>
                <a:ea typeface="Times New Roman"/>
              </a:rPr>
              <a:t>м/с. Ауа температурасы түнде </a:t>
            </a:r>
            <a:r>
              <a:rPr lang="kk-KZ" sz="1200" dirty="0" smtClean="0">
                <a:latin typeface="Times New Roman"/>
                <a:ea typeface="Times New Roman"/>
              </a:rPr>
              <a:t>21-23</a:t>
            </a:r>
            <a:r>
              <a:rPr lang="kk-KZ" sz="1200" dirty="0" smtClean="0">
                <a:latin typeface="Times New Roman"/>
                <a:ea typeface="Times New Roman"/>
              </a:rPr>
              <a:t>, </a:t>
            </a:r>
            <a:r>
              <a:rPr lang="kk-KZ" sz="1200" dirty="0">
                <a:latin typeface="Times New Roman"/>
                <a:ea typeface="Times New Roman"/>
              </a:rPr>
              <a:t>күндіз </a:t>
            </a:r>
            <a:r>
              <a:rPr lang="kk-KZ" sz="1200" dirty="0" smtClean="0">
                <a:latin typeface="Times New Roman"/>
                <a:ea typeface="Times New Roman"/>
              </a:rPr>
              <a:t>27-29</a:t>
            </a:r>
            <a:r>
              <a:rPr lang="kk-KZ" sz="1200" dirty="0" smtClean="0">
                <a:latin typeface="Times New Roman"/>
                <a:ea typeface="Times New Roman"/>
              </a:rPr>
              <a:t>жылы</a:t>
            </a:r>
            <a:r>
              <a:rPr lang="kk-KZ" sz="1200" dirty="0">
                <a:latin typeface="Times New Roman"/>
                <a:ea typeface="Times New Roman"/>
              </a:rPr>
              <a:t>.</a:t>
            </a:r>
            <a:endParaRPr lang="kk-KZ" sz="12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04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05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dirty="0" smtClean="0">
                <a:latin typeface="Times New Roman"/>
                <a:ea typeface="Times New Roman"/>
              </a:rPr>
              <a:t>Көшпелі бұлтты, </a:t>
            </a:r>
            <a:r>
              <a:rPr lang="kk-KZ" sz="1200" dirty="0" smtClean="0">
                <a:latin typeface="Times New Roman"/>
                <a:ea typeface="Times New Roman"/>
              </a:rPr>
              <a:t>жауын-шашынсыз. С</a:t>
            </a:r>
            <a:r>
              <a:rPr lang="kk-KZ" sz="1200" kern="1400" dirty="0" smtClean="0">
                <a:latin typeface="Times New Roman"/>
                <a:ea typeface="Times New Roman"/>
              </a:rPr>
              <a:t>олтүстік-батыстан жел </a:t>
            </a:r>
            <a:r>
              <a:rPr lang="kk-KZ" sz="1200" kern="1400" dirty="0" smtClean="0">
                <a:latin typeface="Times New Roman"/>
                <a:ea typeface="Times New Roman"/>
              </a:rPr>
              <a:t>соғады, күші 2-7 м/с</a:t>
            </a:r>
            <a:r>
              <a:rPr lang="kk-KZ" sz="1200" kern="1400" dirty="0">
                <a:latin typeface="Times New Roman"/>
                <a:ea typeface="Times New Roman"/>
              </a:rPr>
              <a:t>. Ауа температурасы </a:t>
            </a:r>
            <a:r>
              <a:rPr lang="kk-KZ" sz="1200" kern="1400" dirty="0" smtClean="0">
                <a:latin typeface="Times New Roman"/>
                <a:ea typeface="Times New Roman"/>
              </a:rPr>
              <a:t>15-17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Казгулова А.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29541</TotalTime>
  <Words>588</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4892</cp:revision>
  <cp:lastPrinted>2023-02-06T06:57:51Z</cp:lastPrinted>
  <dcterms:created xsi:type="dcterms:W3CDTF">2018-03-27T06:03:00Z</dcterms:created>
  <dcterms:modified xsi:type="dcterms:W3CDTF">2025-09-03T08:23:17Z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