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6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75591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4873685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04</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жаңбыр, 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05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latin typeface="Times New Roman" panose="02020603050405020304" pitchFamily="18" charset="0"/>
                <a:cs typeface="Times New Roman" panose="02020603050405020304" pitchFamily="18" charset="0"/>
              </a:rPr>
              <a:t>04</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Жел солтүстік-батыстан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34334</TotalTime>
  <Words>563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6685</cp:revision>
  <cp:lastPrinted>2021-07-01T03:56:27Z</cp:lastPrinted>
  <dcterms:created xsi:type="dcterms:W3CDTF">2018-03-27T06:03:00Z</dcterms:created>
  <dcterms:modified xsi:type="dcterms:W3CDTF">2025-09-03T06:04:26Z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