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23517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шығыстан 9-14, екпіні 15-20 м/с. Ауаның температурасы түнде 15-17, күндіз 31-33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3001933"/>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0528123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16496</TotalTime>
  <Words>536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3878</cp:revision>
  <cp:lastPrinted>2021-07-01T07:38:07Z</cp:lastPrinted>
  <dcterms:created xsi:type="dcterms:W3CDTF">2018-03-27T06:03:00Z</dcterms:created>
  <dcterms:modified xsi:type="dcterms:W3CDTF">2025-09-03T07:09:42Z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