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2033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Оңтүстіктен,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9-14</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18-20,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28-30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Оңтүстік-шығыстан соғатын жел батысында ауысады ,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a:t>
            </a:r>
            <a:r>
              <a:rPr lang="kk-KZ" sz="1150" dirty="0" smtClean="0">
                <a:latin typeface="Times New Roman" panose="02020603050405020304" pitchFamily="18" charset="0"/>
                <a:cs typeface="Times New Roman" panose="02020603050405020304" pitchFamily="18" charset="0"/>
              </a:rPr>
              <a:t>12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18-20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923434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0,350</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34405</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5987</cp:revision>
  <cp:lastPrinted>2021-07-01T07:38:07Z</cp:lastPrinted>
  <dcterms:created xsi:type="dcterms:W3CDTF">2018-03-27T06:03:00Z</dcterms:created>
  <dcterms:modified xsi:type="dcterms:W3CDTF">2025-09-03T08:34:05Z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