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86232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a:t>
            </a:r>
          </a:p>
          <a:p>
            <a:pPr algn="ctr"/>
            <a:r>
              <a:rPr lang="kk-KZ" altLang="ru-RU" sz="1200" b="1" dirty="0" smtClean="0">
                <a:latin typeface="Times New Roman" pitchFamily="18" charset="0"/>
                <a:ea typeface="Times New Roman KZ" pitchFamily="18" charset="0"/>
                <a:cs typeface="Times New Roman" pitchFamily="18" charset="0"/>
              </a:rPr>
              <a:t>бойынша 04 қыркүйекке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2025 </a:t>
            </a:r>
            <a:r>
              <a:rPr lang="ru-RU" sz="1200" b="1" dirty="0" err="1" smtClean="0">
                <a:latin typeface="Times New Roman" pitchFamily="18" charset="0"/>
                <a:cs typeface="Times New Roman" pitchFamily="18" charset="0"/>
              </a:rPr>
              <a:t>жылғы </a:t>
            </a:r>
            <a:r>
              <a:rPr lang="ru-RU" sz="1200" b="1" dirty="0" smtClean="0">
                <a:latin typeface="Times New Roman" pitchFamily="18" charset="0"/>
                <a:cs typeface="Times New Roman" pitchFamily="18" charset="0"/>
              </a:rPr>
              <a:t>03</a:t>
            </a:r>
            <a:r>
              <a:rPr lang="kk-KZ" sz="1200" b="1" dirty="0" smtClean="0">
                <a:latin typeface="Times New Roman" pitchFamily="18" charset="0"/>
                <a:cs typeface="Times New Roman" pitchFamily="18" charset="0"/>
              </a:rPr>
              <a:t> қыркүйек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a:t>
            </a:r>
            <a:r>
              <a:rPr lang="kk-KZ" altLang="ru-RU" sz="1200" b="1" dirty="0" smtClean="0">
                <a:latin typeface="Times New Roman" pitchFamily="18" charset="0"/>
                <a:ea typeface="Times New Roman KZ" pitchFamily="18" charset="0"/>
                <a:cs typeface="Times New Roman" pitchFamily="18" charset="0"/>
              </a:rPr>
              <a:t>04 қыркүйек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 </a:t>
            </a:r>
            <a:r>
              <a:rPr lang="kk-KZ" sz="1200" dirty="0" smtClean="0">
                <a:latin typeface="Times New Roman" pitchFamily="18" charset="0"/>
                <a:cs typeface="Times New Roman" pitchFamily="18" charset="0"/>
              </a:rPr>
              <a:t>Солтүстік-шығыстан жел </a:t>
            </a:r>
            <a:r>
              <a:rPr lang="kk-KZ" sz="1200" dirty="0" smtClean="0">
                <a:latin typeface="Times New Roman" pitchFamily="18" charset="0"/>
                <a:cs typeface="Times New Roman" pitchFamily="18" charset="0"/>
              </a:rPr>
              <a:t>соғады, күші 7-12 м/с. Ауа температурасы түнде </a:t>
            </a:r>
            <a:r>
              <a:rPr lang="kk-KZ" sz="1200" dirty="0" smtClean="0">
                <a:latin typeface="Times New Roman" pitchFamily="18" charset="0"/>
                <a:cs typeface="Times New Roman" pitchFamily="18" charset="0"/>
              </a:rPr>
              <a:t>3-5</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25-27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05 қыркүйекке арналған</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04 </a:t>
            </a:r>
            <a:r>
              <a:rPr lang="kk-KZ" altLang="ru-RU" sz="1200" b="1" dirty="0" smtClean="0">
                <a:latin typeface="Times New Roman" pitchFamily="18" charset="0"/>
                <a:ea typeface="Times New Roman KZ" pitchFamily="18" charset="0"/>
                <a:cs typeface="Times New Roman" pitchFamily="18" charset="0"/>
              </a:rPr>
              <a:t>қыркүйек</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a:t>
            </a:r>
            <a:r>
              <a:rPr lang="kk-KZ" altLang="ru-RU" sz="1200" b="1" dirty="0" smtClean="0">
                <a:latin typeface="Times New Roman" pitchFamily="18" charset="0"/>
                <a:ea typeface="Times New Roman KZ" pitchFamily="18" charset="0"/>
                <a:cs typeface="Times New Roman" pitchFamily="18" charset="0"/>
              </a:rPr>
              <a:t>05 қыркүйек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Солтүстік-шығыстан </a:t>
            </a:r>
            <a:r>
              <a:rPr lang="kk-KZ" sz="1200" dirty="0" smtClean="0">
                <a:latin typeface="Times New Roman" pitchFamily="18" charset="0"/>
                <a:cs typeface="Times New Roman" pitchFamily="18" charset="0"/>
              </a:rPr>
              <a:t>жел соғады, күші 5-10 м/с. Ауа температурасы 4-6 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571744"/>
            <a:ext cx="4680169" cy="46166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қыркүйекте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773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kk-KZ" sz="1400" b="1" i="1" smtClean="0">
                <a:latin typeface="Times New Roman KZ" pitchFamily="18" charset="0"/>
                <a:ea typeface="Times New Roman KZ" pitchFamily="18" charset="0"/>
              </a:rPr>
              <a:t>Айтуган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21445</TotalTime>
  <Words>531</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5251</cp:revision>
  <cp:lastPrinted>2021-07-01T03:56:27Z</cp:lastPrinted>
  <dcterms:created xsi:type="dcterms:W3CDTF">2018-03-27T06:03:00Z</dcterms:created>
  <dcterms:modified xsi:type="dcterms:W3CDTF">2025-09-03T07:34:04Z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