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3849304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6788525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жауын-шашынсыз-болады. Солтүстік-шығыстан жел соғады, күші 8-13, екпіні 15-20 м/с. Ауа температурасы түнде 15-17, күндіз 34-36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14101</TotalTime>
  <Words>578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3804</cp:revision>
  <cp:lastPrinted>2021-07-01T03:56:27Z</cp:lastPrinted>
  <dcterms:created xsi:type="dcterms:W3CDTF">2018-03-27T06:03:00Z</dcterms:created>
  <dcterms:modified xsi:type="dcterms:W3CDTF">2025-09-03T06:40:15Z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