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246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04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восточный 3-8 м/с. Температура воздуха ночью 1</a:t>
            </a:r>
            <a:r>
              <a:rPr lang="kk-KZ" dirty="0">
                <a:solidFill>
                  <a:schemeClr val="tx1"/>
                </a:solidFill>
              </a:rPr>
              <a:t>1</a:t>
            </a:r>
            <a:r>
              <a:rPr lang="ru-RU" dirty="0">
                <a:solidFill>
                  <a:schemeClr val="tx1"/>
                </a:solidFill>
              </a:rPr>
              <a:t>-1</a:t>
            </a:r>
            <a:r>
              <a:rPr lang="kk-KZ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, днем 25-27 тепла. </a:t>
            </a:r>
            <a:endParaRPr lang="ru-RU" dirty="0" smtClean="0">
              <a:solidFill>
                <a:schemeClr val="tx1"/>
              </a:solidFill>
            </a:endParaRP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11-13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39213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04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05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26532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6274</cp:revision>
  <cp:lastPrinted>2021-07-01T09:11:30Z</cp:lastPrinted>
  <dcterms:created xsi:type="dcterms:W3CDTF">2018-03-27T06:03:00Z</dcterms:created>
  <dcterms:modified xsi:type="dcterms:W3CDTF">2025-09-03T05:38:22Z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