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2003015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0031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70259"/>
            <a:ext cx="4390332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 Переменная облачность, без осадков. Ветер юго-западный 7-12 м/с. Температура воздуха ночью 9-11, днем 20-22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05 сентября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04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П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восточный 7-12 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 9-11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704588"/>
              </p:ext>
            </p:extLst>
          </p:nvPr>
        </p:nvGraphicFramePr>
        <p:xfrm>
          <a:off x="5134650" y="3763600"/>
          <a:ext cx="4528802" cy="2345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сентября, ночью 05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48902</TotalTime>
  <Words>659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7054</cp:revision>
  <cp:lastPrinted>2025-08-12T06:13:34Z</cp:lastPrinted>
  <dcterms:created xsi:type="dcterms:W3CDTF">2018-03-27T06:03:00Z</dcterms:created>
  <dcterms:modified xsi:type="dcterms:W3CDTF">2025-09-03T06:53:46Z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