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1260106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kk-KZ" altLang="x-none" sz="1600" b="0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276872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юго-западный 3-8 м/с. Температура воздуха ночью 8-10, днем 22-24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en-US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05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04 сентября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05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595153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25188</TotalTime>
  <Words>601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4912</cp:revision>
  <cp:lastPrinted>2021-07-01T03:56:27Z</cp:lastPrinted>
  <dcterms:created xsi:type="dcterms:W3CDTF">2018-03-27T06:03:00Z</dcterms:created>
  <dcterms:modified xsi:type="dcterms:W3CDTF">2025-09-03T08:09:46Z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