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68639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юго-западный с переходом на юго-восточный ночью 2-7, днем 9-14 м/с. Температура воздуха ночью 10-12, днем 26-28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сентября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307954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5164</TotalTime>
  <Words>564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856</cp:revision>
  <cp:lastPrinted>2021-07-01T03:56:27Z</cp:lastPrinted>
  <dcterms:created xsi:type="dcterms:W3CDTF">2024-09-22T07:48:17Z</dcterms:created>
  <dcterms:modified xsi:type="dcterms:W3CDTF">2025-09-03T08:14:02Z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