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693671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ыльная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буря.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15-20 м/с. Температура воздуха ночью 15-17, 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31-33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24005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786641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15395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3748</cp:revision>
  <cp:lastPrinted>2021-07-01T03:56:27Z</cp:lastPrinted>
  <dcterms:created xsi:type="dcterms:W3CDTF">2018-03-27T06:03:00Z</dcterms:created>
  <dcterms:modified xsi:type="dcterms:W3CDTF">2025-09-03T07:08:50Z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