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84" y="7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164131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610011"/>
              </p:ext>
            </p:extLst>
          </p:nvPr>
        </p:nvGraphicFramePr>
        <p:xfrm>
          <a:off x="4975191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19189</TotalTime>
  <Words>604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Воздух-5</cp:lastModifiedBy>
  <cp:revision>3495</cp:revision>
  <cp:lastPrinted>2021-07-01T03:56:27Z</cp:lastPrinted>
  <dcterms:created xsi:type="dcterms:W3CDTF">2018-03-27T06:03:00Z</dcterms:created>
  <dcterms:modified xsi:type="dcterms:W3CDTF">2025-09-03T06:12:38Z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