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78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94383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021321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            Переменная облачность, днем дождь, гроза. Ночью временами туман. Ветер юго-восточный с переходом на северо-западный 7-12 м/с. Температура воздуха ночью 19-21, днем 27-29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  </a:t>
            </a:r>
          </a:p>
          <a:p>
            <a:pPr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                                 </a:t>
            </a:r>
            <a:endParaRPr lang="ru-RU"/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м/с. Температура воздуха ночью 18-20 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28630</TotalTime>
  <Words>605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3992</cp:revision>
  <cp:lastPrinted>2021-10-15T03:50:29Z</cp:lastPrinted>
  <dcterms:created xsi:type="dcterms:W3CDTF">2018-03-27T06:03:00Z</dcterms:created>
  <dcterms:modified xsi:type="dcterms:W3CDTF">2025-09-03T06:44:05Z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