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22382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5-7°, днем 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1-6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114799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19206</TotalTime>
  <Words>619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3476</cp:revision>
  <cp:lastPrinted>2021-10-14T11:15:53Z</cp:lastPrinted>
  <dcterms:created xsi:type="dcterms:W3CDTF">2018-03-27T06:03:00Z</dcterms:created>
  <dcterms:modified xsi:type="dcterms:W3CDTF">2025-09-03T07:03:07Z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