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64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981438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южный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26-28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дождь. Ветер юго-восточный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230010"/>
              </p:ext>
            </p:extLst>
          </p:nvPr>
        </p:nvGraphicFramePr>
        <p:xfrm>
          <a:off x="5024602" y="4408084"/>
          <a:ext cx="4691064" cy="2388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2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29122</TotalTime>
  <Words>591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5022</cp:revision>
  <cp:lastPrinted>2021-07-01T03:56:27Z</cp:lastPrinted>
  <dcterms:created xsi:type="dcterms:W3CDTF">2018-03-27T06:03:00Z</dcterms:created>
  <dcterms:modified xsi:type="dcterms:W3CDTF">2025-09-03T08:19:38Z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