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aron" initials="b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65337340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южный, юго-западный 3-8 м/с. Температура воздуха ночью 8-10, днем 22-24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en-US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46220" y="2316878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736521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28013</TotalTime>
  <Words>646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5072</cp:revision>
  <cp:lastPrinted>2021-07-01T03:56:27Z</cp:lastPrinted>
  <dcterms:created xsi:type="dcterms:W3CDTF">2018-03-27T06:03:00Z</dcterms:created>
  <dcterms:modified xsi:type="dcterms:W3CDTF">2025-09-03T08:09:32Z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