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82" y="50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3239951306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lang="kk-KZ"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246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kk-KZ" sz="1100" baseline="0" dirty="0"/>
                        <a:t>03 сентября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03 сентября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4977133" y="115887"/>
            <a:ext cx="4870130" cy="18104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04 сентября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03 сентября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04 сентября </a:t>
            </a:r>
          </a:p>
          <a:p>
            <a:pPr algn="just" hangingPunct="1">
              <a:spcBef>
                <a:spcPct val="0"/>
              </a:spcBef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ночью и утром дождь. Ветер южный, юго-западный ночью 3-8, днем 9-14 м/с. Температура воздуха ночью 11-13, днем 24-26 тепла.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>
              <a:spcBef>
                <a:spcPct val="0"/>
              </a:spcBef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05 сентября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04 сентября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05 сентября</a:t>
            </a:r>
          </a:p>
          <a:p>
            <a:pPr algn="just">
              <a:spcAft>
                <a:spcPts val="1000"/>
              </a:spcAft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без осадков. Ветер юго-восточный 9-14 м/с. Температура воздуха 11-13.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27614" y="2251547"/>
            <a:ext cx="4664075" cy="938714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358775" algn="just">
              <a:defRPr/>
            </a:pPr>
            <a:r>
              <a:rPr lang="ru-RU" alt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Ночью 4 сентября  метеорологические условия будут способствовать</a:t>
            </a:r>
            <a:r>
              <a:rPr lang="ru-RU" altLang="en-US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 на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коплению </a:t>
            </a:r>
            <a:r>
              <a:rPr lang="ru-RU" alt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indent="358775" algn="just">
              <a:defRPr/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повышенный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загрязнения воздуха.</a:t>
            </a:r>
          </a:p>
          <a:p>
            <a:pPr indent="358775" algn="just">
              <a:defRPr/>
            </a:pPr>
            <a:endParaRPr lang="ru-RU" altLang="en-US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5E01502-3468-4B2F-8953-02DAAA6CC5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7926" y="3187235"/>
            <a:ext cx="4824412" cy="26161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4" name="Table">
            <a:extLst>
              <a:ext uri="{FF2B5EF4-FFF2-40B4-BE49-F238E27FC236}">
                <a16:creationId xmlns:a16="http://schemas.microsoft.com/office/drawing/2014/main" id="{558E06A9-09F1-4384-8520-0190DE36531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28854050"/>
              </p:ext>
            </p:extLst>
          </p:nvPr>
        </p:nvGraphicFramePr>
        <p:xfrm>
          <a:off x="5066508" y="4144011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13</a:t>
                      </a:r>
                      <a:endParaRPr lang="kk-KZ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1294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94</a:t>
                      </a:r>
                      <a:endParaRPr lang="ru-RU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Айгисинова Н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Жолдыбай Н.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1233</TotalTime>
  <Words>647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126</cp:revision>
  <dcterms:modified xsi:type="dcterms:W3CDTF">2025-09-03T07:31:18Z</dcterms:modified>
</cp:coreProperties>
</file>