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2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04189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03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Облачно, дождь, днем гроза. Ветер северо-западный 9-14, днем порывы 15-20 м/с. Температура воздуха ночью 9-11, днем 18-20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12-14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979260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сентября, ночью 04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48888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7051</cp:revision>
  <cp:lastPrinted>2025-08-12T06:13:34Z</cp:lastPrinted>
  <dcterms:created xsi:type="dcterms:W3CDTF">2018-03-27T06:03:00Z</dcterms:created>
  <dcterms:modified xsi:type="dcterms:W3CDTF">2025-09-02T06:06:40Z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