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17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Днем пыльная буря. Ветер восточный 9-14, днем порывы 15-20 м/с. Температура воздуха ночью 15-17, днем 27-29 тепла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13285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84788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15389</TotalTime>
  <Words>573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3744</cp:revision>
  <cp:lastPrinted>2021-07-01T03:56:27Z</cp:lastPrinted>
  <dcterms:created xsi:type="dcterms:W3CDTF">2018-03-27T06:03:00Z</dcterms:created>
  <dcterms:modified xsi:type="dcterms:W3CDTF">2025-09-02T06:58:55Z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