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0991157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  <a:endParaRPr lang="kk-KZ" altLang="x-none" sz="1600" b="0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02 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с переходом на юго- западный 2-7 м/с. Температура воздуха ночью 7-9, днем 18-20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03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9-14 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3664229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25200</TotalTime>
  <Words>606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4913</cp:revision>
  <cp:lastPrinted>2021-07-01T03:56:27Z</cp:lastPrinted>
  <dcterms:created xsi:type="dcterms:W3CDTF">2018-03-27T06:03:00Z</dcterms:created>
  <dcterms:modified xsi:type="dcterms:W3CDTF">2025-09-02T07:30:07Z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