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6109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 восточный 2-7 м/с. Температура воздуха ночью 9-11, днем 23-25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21313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5180</TotalTime>
  <Words>563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855</cp:revision>
  <cp:lastPrinted>2021-07-01T03:56:27Z</cp:lastPrinted>
  <dcterms:created xsi:type="dcterms:W3CDTF">2024-09-22T07:48:17Z</dcterms:created>
  <dcterms:modified xsi:type="dcterms:W3CDTF">2025-09-02T07:29:04Z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