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08020961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245</a:t>
                      </a:r>
                      <a:endParaRPr lang="en-US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по 20 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и утром дождь, гроза.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юго-восточный, южный 9-14, днем порывы 15-20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10-12,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21-23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2025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дождь.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9-14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10-12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7053392"/>
              </p:ext>
            </p:extLst>
          </p:nvPr>
        </p:nvGraphicFramePr>
        <p:xfrm>
          <a:off x="5024602" y="4408084"/>
          <a:ext cx="4691064" cy="23887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82111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30114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2235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0.447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728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3.64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22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439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1.098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30050" y="2332389"/>
            <a:ext cx="4689657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метеорологические условия будут способствовать рассеиванию загрязняющих веществ в атмосфере города.</a:t>
            </a:r>
          </a:p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Э. Конысбай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29117</TotalTime>
  <Words>599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5021</cp:revision>
  <cp:lastPrinted>2021-07-01T03:56:27Z</cp:lastPrinted>
  <dcterms:created xsi:type="dcterms:W3CDTF">2018-03-27T06:03:00Z</dcterms:created>
  <dcterms:modified xsi:type="dcterms:W3CDTF">2025-09-02T06:43:00Z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