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518038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245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02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02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сентября </a:t>
            </a:r>
          </a:p>
          <a:p>
            <a:pPr algn="just" hangingPunct="1">
              <a:spcBef>
                <a:spcPct val="0"/>
              </a:spcBef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с переходом на юго-западный 3-8 м/с. Температура воздуха ночью 3-5 тепла, на поверхности почвы заморозки 1 градус, днем 20-22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с переходом на юго-восточный 5-10 м/с. Температура воздуха 10-12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на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6682749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Смагулова С.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653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123</cp:revision>
  <dcterms:modified xsi:type="dcterms:W3CDTF">2025-09-02T08:12:49Z</dcterms:modified>
</cp:coreProperties>
</file>