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sz="1200" b="1" i="1" dirty="0" smtClean="0">
                <a:latin typeface="Times New Roman KZ" pitchFamily="18" charset="0"/>
                <a:ea typeface="Times New Roman KZ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21464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5153</cp:revision>
  <cp:lastPrinted>2021-07-01T03:56:27Z</cp:lastPrinted>
  <dcterms:created xsi:type="dcterms:W3CDTF">2018-03-27T06:03:00Z</dcterms:created>
  <dcterms:modified xsi:type="dcterms:W3CDTF">2025-09-02T06:18:17Z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