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845" autoAdjust="0"/>
  </p:normalViewPr>
  <p:slideViewPr>
    <p:cSldViewPr showGuides="1">
      <p:cViewPr>
        <p:scale>
          <a:sx n="150" d="100"/>
          <a:sy n="150" d="100"/>
        </p:scale>
        <p:origin x="-1014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3428886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245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8338661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0.825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75439"/>
            <a:ext cx="4759889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облачность, дождь, гроза. Ветер юго-западный 9-14 м/с. Температура воздуха ночью 17-19, днем 25-27 тепла.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Облачно, дождь, гроза</a:t>
            </a:r>
            <a:r>
              <a:rPr lang="kk-KZ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.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Ветер северо-западный  9-14 м/с. Температура </a:t>
            </a:r>
            <a:r>
              <a:rPr lang="ru-RU" sz="110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воздуха 14-16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32877"/>
            <a:ext cx="474457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Альпейсова 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33039</TotalTime>
  <Words>592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6125</cp:revision>
  <cp:lastPrinted>2021-07-01T03:56:27Z</cp:lastPrinted>
  <dcterms:created xsi:type="dcterms:W3CDTF">2018-03-27T06:03:00Z</dcterms:created>
  <dcterms:modified xsi:type="dcterms:W3CDTF">2025-09-02T06:46:29Z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