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71" d="100"/>
          <a:sy n="71" d="100"/>
        </p:scale>
        <p:origin x="58" y="36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9007535"/>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30</a:t>
                      </a:r>
                      <a:r>
                        <a:rPr lang="kk-KZ" altLang="zh-CN" sz="1200" b="1" i="1" baseline="0" dirty="0">
                          <a:solidFill>
                            <a:srgbClr val="002060"/>
                          </a:solidFill>
                          <a:latin typeface="Times New Roman" panose="02020603050405020304" pitchFamily="18" charset="0"/>
                          <a:cs typeface="Times New Roman" panose="02020603050405020304" pitchFamily="18" charset="0"/>
                        </a:rPr>
                        <a:t>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30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7063093"/>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950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181206"/>
            <a:ext cx="4726961" cy="1938992"/>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31 </a:t>
            </a:r>
            <a:r>
              <a:rPr lang="kk-KZ" sz="1050" b="1" dirty="0">
                <a:latin typeface="Times New Roman" panose="02020603050405020304" pitchFamily="18" charset="0"/>
                <a:cs typeface="Times New Roman" panose="02020603050405020304" pitchFamily="18" charset="0"/>
              </a:rPr>
              <a:t>тамызға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30 тамыз с. 20-ден 31 тамыз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Б</a:t>
            </a:r>
            <a:r>
              <a:rPr lang="kk-KZ" sz="1100" dirty="0">
                <a:latin typeface="Times New Roman" panose="02020603050405020304" pitchFamily="18" charset="0"/>
                <a:cs typeface="Times New Roman" panose="02020603050405020304" pitchFamily="18" charset="0"/>
              </a:rPr>
              <a:t>ұлтты, қатты жаңбыр, найзағай, күндіз бұршақ, дауыл. С</a:t>
            </a:r>
            <a:r>
              <a:rPr lang="ru-KZ" sz="1100" dirty="0" err="1">
                <a:latin typeface="Times New Roman" panose="02020603050405020304" pitchFamily="18" charset="0"/>
                <a:cs typeface="Times New Roman" panose="02020603050405020304" pitchFamily="18" charset="0"/>
              </a:rPr>
              <a:t>олтүстік</a:t>
            </a:r>
            <a:r>
              <a:rPr lang="ru-KZ"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батыстан 9-14, екпіні 15-20 м/с. Ауа температурасы түнде 10-12, күндіз 16-18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solidFill>
                  <a:prstClr val="black"/>
                </a:solidFill>
                <a:latin typeface="Times New Roman" panose="02020603050405020304" pitchFamily="18" charset="0"/>
                <a:cs typeface="Times New Roman" panose="02020603050405020304" pitchFamily="18" charset="0"/>
              </a:rPr>
              <a:t>01 </a:t>
            </a:r>
            <a:r>
              <a:rPr lang="kk-KZ" sz="1100" b="1" dirty="0">
                <a:latin typeface="Times New Roman" panose="02020603050405020304" pitchFamily="18" charset="0"/>
                <a:cs typeface="Times New Roman" panose="02020603050405020304" pitchFamily="18" charset="0"/>
              </a:rPr>
              <a:t>қыркүйекте</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31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20-ден 01 </a:t>
            </a:r>
            <a:r>
              <a:rPr lang="kk-KZ" sz="1100" b="1" kern="1400"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a:t>
            </a:r>
            <a:r>
              <a:rPr lang="kk-KZ" sz="1050" dirty="0">
                <a:latin typeface="Times New Roman" panose="02020603050405020304" pitchFamily="18" charset="0"/>
                <a:cs typeface="Times New Roman" panose="02020603050405020304" pitchFamily="18" charset="0"/>
              </a:rPr>
              <a:t>Көшпелі б</a:t>
            </a:r>
            <a:r>
              <a:rPr lang="kk-KZ" sz="1100" dirty="0">
                <a:latin typeface="Times New Roman" panose="02020603050405020304" pitchFamily="18" charset="0"/>
                <a:cs typeface="Times New Roman" panose="02020603050405020304" pitchFamily="18" charset="0"/>
              </a:rPr>
              <a:t>ұлтты, жауын-шашынсыз. Оң</a:t>
            </a:r>
            <a:r>
              <a:rPr lang="ru-KZ" sz="1100" dirty="0" err="1">
                <a:latin typeface="Times New Roman" panose="02020603050405020304" pitchFamily="18" charset="0"/>
                <a:cs typeface="Times New Roman" panose="02020603050405020304" pitchFamily="18" charset="0"/>
              </a:rPr>
              <a:t>түстік-батыстан</a:t>
            </a:r>
            <a:r>
              <a:rPr lang="kk-KZ" sz="1100" dirty="0">
                <a:latin typeface="Times New Roman" panose="02020603050405020304" pitchFamily="18" charset="0"/>
                <a:cs typeface="Times New Roman" panose="02020603050405020304" pitchFamily="18" charset="0"/>
              </a:rPr>
              <a:t> жел соғады, күші 9-14 м/с. Ауа температурасы 8-10 жылы.</a:t>
            </a:r>
          </a:p>
          <a:p>
            <a:pPr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31</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тамызда</a:t>
            </a:r>
            <a:r>
              <a:rPr lang="ru-RU" sz="1100" dirty="0">
                <a:solidFill>
                  <a:schemeClr val="tx1"/>
                </a:solidFill>
                <a:latin typeface="Times New Roman" panose="02020603050405020304" pitchFamily="18" charset="0"/>
                <a:cs typeface="Times New Roman" panose="02020603050405020304" pitchFamily="18" charset="0"/>
              </a:rPr>
              <a:t>, түнде 01 </a:t>
            </a:r>
            <a:r>
              <a:rPr lang="kk-KZ" sz="1100" dirty="0">
                <a:solidFill>
                  <a:schemeClr val="tx1"/>
                </a:solidFill>
                <a:latin typeface="Times New Roman" panose="02020603050405020304" pitchFamily="18" charset="0"/>
                <a:cs typeface="Times New Roman" panose="02020603050405020304" pitchFamily="18" charset="0"/>
              </a:rPr>
              <a:t>қыркүйекте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Гилей В.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45157</TotalTime>
  <Words>612</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6747</cp:revision>
  <cp:lastPrinted>2025-07-15T07:11:11Z</cp:lastPrinted>
  <dcterms:created xsi:type="dcterms:W3CDTF">2018-03-27T06:03:00Z</dcterms:created>
  <dcterms:modified xsi:type="dcterms:W3CDTF">2025-08-30T07:19:37Z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