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010220"/>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31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жаңбыр, найзағай, дауыл, күндіз бұршақ. Жел солтүстік-батыстан 7-12, кей уақытта екпіні 16 м/с. Ауа температурасы түнде 7-9, күндіз 16-18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найзағай, дауыл. Жел оңтүстік-батыстан 9-14, екпіні 15-20 м/с. Ауа температурасы 16-18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237088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24917</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4883</cp:revision>
  <cp:lastPrinted>2021-07-01T03:56:27Z</cp:lastPrinted>
  <dcterms:created xsi:type="dcterms:W3CDTF">2018-03-27T06:03:00Z</dcterms:created>
  <dcterms:modified xsi:type="dcterms:W3CDTF">2025-08-30T07:45:58Z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