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716" y="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482905709"/>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267284211"/>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0,401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0,169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508</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0,102</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0,121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30 тамыз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30 тамыз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30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31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dirty="0" smtClean="0">
                <a:latin typeface="Times New Roman"/>
                <a:ea typeface="Times New Roman"/>
              </a:rPr>
              <a:t>Ашық</a:t>
            </a:r>
            <a:r>
              <a:rPr lang="kk-KZ" sz="1200" dirty="0">
                <a:latin typeface="Times New Roman"/>
                <a:ea typeface="Times New Roman"/>
              </a:rPr>
              <a:t>, жауын-шашынсыз. </a:t>
            </a:r>
            <a:r>
              <a:rPr lang="kk-KZ" sz="1200" dirty="0" smtClean="0">
                <a:latin typeface="Times New Roman"/>
                <a:ea typeface="Times New Roman"/>
              </a:rPr>
              <a:t>Шығыстан, оңтүстік-шығыстан </a:t>
            </a:r>
            <a:r>
              <a:rPr lang="kk-KZ" sz="1200" dirty="0">
                <a:latin typeface="Times New Roman"/>
                <a:ea typeface="Times New Roman"/>
              </a:rPr>
              <a:t>жел соғады, күші </a:t>
            </a:r>
            <a:r>
              <a:rPr lang="kk-KZ" sz="1200" dirty="0" smtClean="0">
                <a:latin typeface="Times New Roman"/>
                <a:ea typeface="Times New Roman"/>
              </a:rPr>
              <a:t>7-12, күндіз екпіні 15-18 </a:t>
            </a:r>
            <a:r>
              <a:rPr lang="kk-KZ" sz="1200" dirty="0">
                <a:latin typeface="Times New Roman"/>
                <a:ea typeface="Times New Roman"/>
              </a:rPr>
              <a:t>м/с. Ауа температурасы түнде </a:t>
            </a:r>
            <a:r>
              <a:rPr lang="kk-KZ" sz="1200" dirty="0" smtClean="0">
                <a:latin typeface="Times New Roman"/>
                <a:ea typeface="Times New Roman"/>
              </a:rPr>
              <a:t>18-20 жылы, </a:t>
            </a:r>
            <a:r>
              <a:rPr lang="kk-KZ" sz="1200" dirty="0">
                <a:latin typeface="Times New Roman"/>
                <a:ea typeface="Times New Roman"/>
              </a:rPr>
              <a:t>күндіз </a:t>
            </a:r>
            <a:r>
              <a:rPr lang="kk-KZ" sz="1200" dirty="0" smtClean="0">
                <a:latin typeface="Times New Roman"/>
                <a:ea typeface="Times New Roman"/>
              </a:rPr>
              <a:t>қатты ыстық 33-35 градус.</a:t>
            </a: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31</a:t>
            </a:r>
            <a:r>
              <a:rPr lang="kk-KZ" altLang="ru-RU" sz="1150" b="1" dirty="0" smtClean="0">
                <a:latin typeface="Times New Roman" pitchFamily="18" charset="0"/>
                <a:cs typeface="Times New Roman" pitchFamily="18" charset="0"/>
              </a:rPr>
              <a:t> тамыз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01 </a:t>
            </a:r>
            <a:r>
              <a:rPr lang="ru-RU" altLang="ru-RU" sz="1150" b="1" dirty="0" err="1" smtClean="0">
                <a:latin typeface="Times New Roman" pitchFamily="18" charset="0"/>
                <a:cs typeface="Times New Roman" pitchFamily="18" charset="0"/>
              </a:rPr>
              <a:t>қыркүйек</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dirty="0" smtClean="0">
                <a:latin typeface="Times New Roman"/>
                <a:ea typeface="Times New Roman"/>
              </a:rPr>
              <a:t>Ашық, жауын-шашынсыз. </a:t>
            </a:r>
            <a:r>
              <a:rPr lang="kk-KZ" sz="1200" kern="1400" dirty="0" smtClean="0">
                <a:latin typeface="Times New Roman"/>
                <a:ea typeface="Times New Roman"/>
              </a:rPr>
              <a:t>Оңтүстік-шығыстан жел соғады, </a:t>
            </a:r>
            <a:r>
              <a:rPr lang="kk-KZ" sz="1200" kern="1400" smtClean="0">
                <a:latin typeface="Times New Roman"/>
                <a:ea typeface="Times New Roman"/>
              </a:rPr>
              <a:t>күші </a:t>
            </a:r>
            <a:r>
              <a:rPr lang="kk-KZ" sz="1200" kern="1400" smtClean="0">
                <a:latin typeface="Times New Roman"/>
                <a:ea typeface="Times New Roman"/>
              </a:rPr>
              <a:t>5-10 </a:t>
            </a:r>
            <a:r>
              <a:rPr lang="kk-KZ" sz="1200" kern="1400" dirty="0" smtClean="0">
                <a:latin typeface="Times New Roman"/>
                <a:ea typeface="Times New Roman"/>
              </a:rPr>
              <a:t>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20-22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i="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29506</TotalTime>
  <Words>577</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4881</cp:revision>
  <cp:lastPrinted>2023-02-06T06:57:51Z</cp:lastPrinted>
  <dcterms:created xsi:type="dcterms:W3CDTF">2018-03-27T06:03:00Z</dcterms:created>
  <dcterms:modified xsi:type="dcterms:W3CDTF">2025-08-30T06:28:22Z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