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501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Бұлтты, жаңбыр, кей уақыттарда қатты жаңбыр, найзағай, күндіз бұршақ, дауыл. Оңтүстік-шығыстан соғатын жел батысқа ауысады, күші 9-14, екпіні 15-20, күндіз кей уақыттарда </a:t>
            </a:r>
            <a:r>
              <a:rPr lang="kk-KZ" sz="1200" dirty="0" smtClean="0">
                <a:solidFill>
                  <a:prstClr val="black"/>
                </a:solidFill>
                <a:latin typeface="Times New Roman" pitchFamily="18" charset="0"/>
                <a:cs typeface="Times New Roman" pitchFamily="18" charset="0"/>
              </a:rPr>
              <a:t>23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31</a:t>
            </a:r>
            <a:r>
              <a:rPr lang="kk-KZ" altLang="ru-RU" sz="1200" b="1" dirty="0">
                <a:latin typeface="Times New Roman" pitchFamily="18" charset="0"/>
                <a:cs typeface="Times New Roman" pitchFamily="18" charset="0"/>
              </a:rPr>
              <a:t>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Жел солтүстік-батыстан соғады, күші 9-14, екпіні 15-20 м/с. Ауа температурасы 8-10°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551874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18778</TotalTime>
  <Words>612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3468</cp:revision>
  <cp:lastPrinted>2021-07-01T03:56:27Z</cp:lastPrinted>
  <dcterms:created xsi:type="dcterms:W3CDTF">2018-03-27T06:03:00Z</dcterms:created>
  <dcterms:modified xsi:type="dcterms:W3CDTF">2025-08-30T08:26:50Z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