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316968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30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31</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таңертең</a:t>
            </a:r>
            <a:r>
              <a:rPr lang="kk-KZ" sz="1200" kern="1400" dirty="0">
                <a:solidFill>
                  <a:srgbClr val="000000"/>
                </a:solidFill>
                <a:latin typeface="Times New Roman" panose="02020603050405020304" pitchFamily="18" charset="0"/>
                <a:ea typeface="Times New Roman" panose="02020603050405020304" pitchFamily="18" charset="0"/>
              </a:rPr>
              <a:t> және</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a:latin typeface="Times New Roman" panose="02020603050405020304" pitchFamily="18" charset="0"/>
                <a:ea typeface="Calibri" panose="020F0502020204030204" pitchFamily="34" charset="0"/>
                <a:cs typeface="Times New Roman" panose="02020603050405020304" pitchFamily="18" charset="0"/>
              </a:rPr>
              <a:t>жаңбыр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найзағай</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Солтүстік-бат</a:t>
            </a:r>
            <a:r>
              <a:rPr lang="kk-KZ" sz="1200" kern="900" dirty="0">
                <a:solidFill>
                  <a:srgbClr val="000000"/>
                </a:solidFill>
                <a:latin typeface="Times New Roman" panose="02020603050405020304" pitchFamily="18" charset="0"/>
                <a:ea typeface="Times New Roman" panose="02020603050405020304" pitchFamily="18" charset="0"/>
              </a:rPr>
              <a:t>ыстан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күндіз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екпіні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15-20 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6-8,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16-18 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01 қыркүйек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31 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01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ru-RU" sz="12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найзағай</a:t>
            </a:r>
            <a:r>
              <a:rPr lang="ru-RU"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9-11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967177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түнде </a:t>
            </a:r>
            <a:r>
              <a:rPr lang="kk-KZ" sz="1200" dirty="0">
                <a:solidFill>
                  <a:prstClr val="black"/>
                </a:solidFill>
                <a:latin typeface="Times New Roman" panose="02020603050405020304" pitchFamily="18" charset="0"/>
                <a:cs typeface="Times New Roman" panose="02020603050405020304" pitchFamily="18" charset="0"/>
              </a:rPr>
              <a:t>01 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25842</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5040</cp:revision>
  <cp:lastPrinted>2021-07-01T07:38:07Z</cp:lastPrinted>
  <dcterms:created xsi:type="dcterms:W3CDTF">2018-03-27T06:03:00Z</dcterms:created>
  <dcterms:modified xsi:type="dcterms:W3CDTF">2025-08-30T07:45:25Z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