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98770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№242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жаңбыр, </a:t>
            </a:r>
            <a:r>
              <a:rPr lang="kk-KZ" sz="1200" dirty="0" smtClean="0">
                <a:solidFill>
                  <a:prstClr val="black"/>
                </a:solidFill>
                <a:latin typeface="Times New Roman" pitchFamily="18" charset="0"/>
                <a:cs typeface="Times New Roman" pitchFamily="18" charset="0"/>
              </a:rPr>
              <a:t>найзағай, күндіз кей </a:t>
            </a:r>
            <a:r>
              <a:rPr lang="kk-KZ" sz="1200" dirty="0">
                <a:solidFill>
                  <a:prstClr val="black"/>
                </a:solidFill>
                <a:latin typeface="Times New Roman" pitchFamily="18" charset="0"/>
                <a:cs typeface="Times New Roman" pitchFamily="18" charset="0"/>
              </a:rPr>
              <a:t>уақыттарда қатты жаңбыр, </a:t>
            </a:r>
            <a:r>
              <a:rPr lang="kk-KZ" sz="1200" dirty="0" smtClean="0">
                <a:solidFill>
                  <a:prstClr val="black"/>
                </a:solidFill>
                <a:latin typeface="Times New Roman" pitchFamily="18" charset="0"/>
                <a:cs typeface="Times New Roman" pitchFamily="18" charset="0"/>
              </a:rPr>
              <a:t>бұршақ</a:t>
            </a:r>
            <a:r>
              <a:rPr lang="kk-KZ" sz="1200" dirty="0">
                <a:solidFill>
                  <a:prstClr val="black"/>
                </a:solidFill>
                <a:latin typeface="Times New Roman" pitchFamily="18" charset="0"/>
                <a:cs typeface="Times New Roman" pitchFamily="18" charset="0"/>
              </a:rPr>
              <a:t>, дауыл</a:t>
            </a:r>
            <a:r>
              <a:rPr lang="kk-KZ" sz="1200" dirty="0" smtClean="0">
                <a:solidFill>
                  <a:prstClr val="black"/>
                </a:solidFill>
                <a:latin typeface="Times New Roman" pitchFamily="18" charset="0"/>
                <a:cs typeface="Times New Roman" pitchFamily="18" charset="0"/>
              </a:rPr>
              <a:t>. 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9-14, екпіні 15-20, күндіз кей уақыттарда 25 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12</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31</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9-14, екпіні 15-20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991885"/>
              </p:ext>
            </p:extLst>
          </p:nvPr>
        </p:nvGraphicFramePr>
        <p:xfrm>
          <a:off x="4953001" y="4293096"/>
          <a:ext cx="4691064" cy="15536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18472</TotalTime>
  <Words>594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3523</cp:revision>
  <cp:lastPrinted>2021-07-01T03:56:27Z</cp:lastPrinted>
  <dcterms:created xsi:type="dcterms:W3CDTF">2018-03-27T06:03:00Z</dcterms:created>
  <dcterms:modified xsi:type="dcterms:W3CDTF">2025-08-30T08:37:02Z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