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81797890"/>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242 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30 тамыз</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46075"/>
            <a:ext cx="4843496" cy="1862048"/>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ru-RU" sz="1150"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31 тамызға </a:t>
            </a:r>
            <a:r>
              <a:rPr lang="kk-KZ" altLang="ru-RU" sz="1150" b="1" dirty="0" smtClean="0">
                <a:latin typeface="Times New Roman" pitchFamily="18" charset="0"/>
                <a:cs typeface="Times New Roman" pitchFamily="18" charset="0"/>
              </a:rPr>
              <a:t>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kk-KZ" altLang="ru-RU" sz="1150" b="1" dirty="0" smtClean="0">
                <a:latin typeface="Times New Roman" panose="02020603050405020304" pitchFamily="18" charset="0"/>
                <a:cs typeface="Times New Roman" panose="02020603050405020304" pitchFamily="18" charset="0"/>
              </a:rPr>
              <a:t>30</a:t>
            </a:r>
            <a:r>
              <a:rPr lang="kk-KZ" sz="1150" b="1" dirty="0" smtClean="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тамыз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 </a:t>
            </a:r>
            <a:r>
              <a:rPr lang="ru-RU" sz="1150"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31 тамыз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150" dirty="0" smtClean="0">
                <a:latin typeface="Times New Roman" panose="02020603050405020304" pitchFamily="18" charset="0"/>
                <a:cs typeface="Times New Roman" panose="02020603050405020304" pitchFamily="18" charset="0"/>
              </a:rPr>
              <a:t>Көшпелі </a:t>
            </a:r>
            <a:r>
              <a:rPr lang="kk-KZ" sz="1150" dirty="0">
                <a:latin typeface="Times New Roman" panose="02020603050405020304" pitchFamily="18" charset="0"/>
                <a:cs typeface="Times New Roman" panose="02020603050405020304" pitchFamily="18" charset="0"/>
              </a:rPr>
              <a:t>бұлтты, жауын-шашынсыз. Б</a:t>
            </a:r>
            <a:r>
              <a:rPr lang="kk-KZ" sz="1150" dirty="0" smtClean="0">
                <a:latin typeface="Times New Roman" panose="02020603050405020304" pitchFamily="18" charset="0"/>
                <a:cs typeface="Times New Roman" panose="02020603050405020304" pitchFamily="18" charset="0"/>
              </a:rPr>
              <a:t>атыстан жел </a:t>
            </a:r>
            <a:r>
              <a:rPr lang="kk-KZ" sz="1150" dirty="0">
                <a:latin typeface="Times New Roman" panose="02020603050405020304" pitchFamily="18" charset="0"/>
                <a:cs typeface="Times New Roman" panose="02020603050405020304" pitchFamily="18" charset="0"/>
              </a:rPr>
              <a:t>соғады, күші </a:t>
            </a:r>
            <a:r>
              <a:rPr lang="kk-KZ" sz="1150" dirty="0" smtClean="0">
                <a:latin typeface="Times New Roman" panose="02020603050405020304" pitchFamily="18" charset="0"/>
                <a:cs typeface="Times New Roman" panose="02020603050405020304" pitchFamily="18" charset="0"/>
              </a:rPr>
              <a:t>7-12, </a:t>
            </a:r>
            <a:r>
              <a:rPr lang="kk-KZ" sz="1150" dirty="0">
                <a:latin typeface="Times New Roman" panose="02020603050405020304" pitchFamily="18" charset="0"/>
                <a:cs typeface="Times New Roman" panose="02020603050405020304" pitchFamily="18" charset="0"/>
              </a:rPr>
              <a:t>күндіз екпіні </a:t>
            </a:r>
            <a:r>
              <a:rPr lang="kk-KZ" sz="1150" dirty="0" smtClean="0">
                <a:latin typeface="Times New Roman" panose="02020603050405020304" pitchFamily="18" charset="0"/>
                <a:cs typeface="Times New Roman" panose="02020603050405020304" pitchFamily="18" charset="0"/>
              </a:rPr>
              <a:t>15 </a:t>
            </a:r>
            <a:r>
              <a:rPr lang="kk-KZ" sz="1150" dirty="0">
                <a:latin typeface="Times New Roman" panose="02020603050405020304" pitchFamily="18" charset="0"/>
                <a:cs typeface="Times New Roman" panose="02020603050405020304" pitchFamily="18" charset="0"/>
              </a:rPr>
              <a:t>м/с. Ауа температурасы түнде </a:t>
            </a:r>
            <a:r>
              <a:rPr lang="kk-KZ" sz="1150" dirty="0" smtClean="0">
                <a:latin typeface="Times New Roman" panose="02020603050405020304" pitchFamily="18" charset="0"/>
                <a:cs typeface="Times New Roman" panose="02020603050405020304" pitchFamily="18" charset="0"/>
              </a:rPr>
              <a:t>10-12, </a:t>
            </a:r>
            <a:r>
              <a:rPr lang="kk-KZ" sz="1150" dirty="0">
                <a:latin typeface="Times New Roman" panose="02020603050405020304" pitchFamily="18" charset="0"/>
                <a:cs typeface="Times New Roman" panose="02020603050405020304" pitchFamily="18" charset="0"/>
              </a:rPr>
              <a:t>күндіз </a:t>
            </a:r>
            <a:r>
              <a:rPr lang="kk-KZ" sz="1150" dirty="0" smtClean="0">
                <a:latin typeface="Times New Roman" panose="02020603050405020304" pitchFamily="18" charset="0"/>
                <a:cs typeface="Times New Roman" panose="02020603050405020304" pitchFamily="18" charset="0"/>
              </a:rPr>
              <a:t>28-30 </a:t>
            </a:r>
            <a:r>
              <a:rPr lang="kk-KZ" sz="1150" dirty="0">
                <a:latin typeface="Times New Roman" panose="02020603050405020304" pitchFamily="18" charset="0"/>
                <a:cs typeface="Times New Roman" panose="02020603050405020304" pitchFamily="18" charset="0"/>
              </a:rPr>
              <a:t>градус жылы болады</a:t>
            </a:r>
            <a:r>
              <a:rPr lang="kk-KZ" sz="1150" dirty="0" smtClean="0">
                <a:latin typeface="Times New Roman" panose="02020603050405020304" pitchFamily="18" charset="0"/>
                <a:cs typeface="Times New Roman" panose="02020603050405020304" pitchFamily="18" charset="0"/>
              </a:rPr>
              <a:t>.</a:t>
            </a:r>
          </a:p>
          <a:p>
            <a:pPr algn="ctr"/>
            <a:r>
              <a:rPr lang="kk-KZ" sz="1150" b="1" dirty="0">
                <a:latin typeface="Times New Roman" panose="02020603050405020304" pitchFamily="18" charset="0"/>
                <a:cs typeface="Times New Roman" panose="02020603050405020304" pitchFamily="18" charset="0"/>
              </a:rPr>
              <a:t>0</a:t>
            </a:r>
            <a:r>
              <a:rPr lang="kk-KZ" sz="1150" b="1" dirty="0" smtClean="0">
                <a:latin typeface="Times New Roman" panose="02020603050405020304" pitchFamily="18" charset="0"/>
                <a:cs typeface="Times New Roman" panose="02020603050405020304" pitchFamily="18" charset="0"/>
              </a:rPr>
              <a:t>1 қыркүйек</a:t>
            </a:r>
            <a:endParaRPr lang="kk-KZ" altLang="ru-RU" sz="1150" b="1" dirty="0" smtClean="0">
              <a:solidFill>
                <a:srgbClr val="000000"/>
              </a:solidFill>
              <a:latin typeface="Times New Roman" pitchFamily="18" charset="0"/>
              <a:cs typeface="Times New Roman" pitchFamily="18" charset="0"/>
            </a:endParaRPr>
          </a:p>
          <a:p>
            <a:pPr algn="ctr"/>
            <a:r>
              <a:rPr lang="ru-RU" sz="1150" b="1" dirty="0" smtClean="0">
                <a:solidFill>
                  <a:srgbClr val="000000"/>
                </a:solidFill>
                <a:latin typeface="Times New Roman" pitchFamily="18" charset="0"/>
                <a:cs typeface="Times New Roman" pitchFamily="18" charset="0"/>
              </a:rPr>
              <a:t>2025 </a:t>
            </a:r>
            <a:r>
              <a:rPr lang="ru-RU" sz="1150" b="1" dirty="0">
                <a:solidFill>
                  <a:srgbClr val="000000"/>
                </a:solidFill>
                <a:latin typeface="Times New Roman" pitchFamily="18" charset="0"/>
                <a:cs typeface="Times New Roman" pitchFamily="18" charset="0"/>
              </a:rPr>
              <a:t>ж. </a:t>
            </a:r>
            <a:r>
              <a:rPr lang="kk-KZ" sz="1150" b="1" dirty="0" smtClean="0">
                <a:latin typeface="Times New Roman" panose="02020603050405020304" pitchFamily="18" charset="0"/>
                <a:cs typeface="Times New Roman" panose="02020603050405020304" pitchFamily="18" charset="0"/>
              </a:rPr>
              <a:t>31 тамыз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20-дан </a:t>
            </a:r>
            <a:r>
              <a:rPr lang="ru-RU" sz="1150" b="1" dirty="0" err="1">
                <a:solidFill>
                  <a:srgbClr val="000000"/>
                </a:solidFill>
                <a:latin typeface="Times New Roman" pitchFamily="18" charset="0"/>
                <a:cs typeface="Times New Roman" pitchFamily="18" charset="0"/>
              </a:rPr>
              <a:t>бастап</a:t>
            </a:r>
            <a:r>
              <a:rPr lang="ru-RU" sz="1150" b="1" dirty="0">
                <a:solidFill>
                  <a:srgbClr val="000000"/>
                </a:solidFill>
                <a:latin typeface="Times New Roman" pitchFamily="18" charset="0"/>
                <a:cs typeface="Times New Roman" pitchFamily="18" charset="0"/>
              </a:rPr>
              <a:t> </a:t>
            </a:r>
            <a:r>
              <a:rPr lang="ru-RU" sz="1150" b="1" dirty="0">
                <a:latin typeface="Times New Roman" panose="02020603050405020304" pitchFamily="18" charset="0"/>
                <a:cs typeface="Times New Roman" panose="02020603050405020304" pitchFamily="18" charset="0"/>
              </a:rPr>
              <a:t> 0</a:t>
            </a:r>
            <a:r>
              <a:rPr lang="ru-RU" sz="1150" b="1" dirty="0" smtClean="0">
                <a:latin typeface="Times New Roman" panose="02020603050405020304" pitchFamily="18" charset="0"/>
                <a:cs typeface="Times New Roman" panose="02020603050405020304" pitchFamily="18" charset="0"/>
              </a:rPr>
              <a:t>1</a:t>
            </a:r>
            <a:r>
              <a:rPr lang="kk-KZ" sz="1150" b="1" dirty="0" smtClean="0">
                <a:latin typeface="Times New Roman" panose="02020603050405020304" pitchFamily="18" charset="0"/>
                <a:cs typeface="Times New Roman" panose="02020603050405020304" pitchFamily="18" charset="0"/>
              </a:rPr>
              <a:t> қыркүйек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08-ге </a:t>
            </a:r>
            <a:r>
              <a:rPr lang="ru-RU" sz="1150" b="1" dirty="0" err="1" smtClean="0">
                <a:solidFill>
                  <a:srgbClr val="000000"/>
                </a:solidFill>
                <a:latin typeface="Times New Roman" pitchFamily="18" charset="0"/>
                <a:cs typeface="Times New Roman" pitchFamily="18" charset="0"/>
              </a:rPr>
              <a:t>дейін</a:t>
            </a:r>
            <a:endParaRPr lang="ru-RU" sz="1150" b="1" dirty="0" smtClean="0">
              <a:solidFill>
                <a:srgbClr val="000000"/>
              </a:solidFill>
              <a:latin typeface="Times New Roman" pitchFamily="18" charset="0"/>
              <a:cs typeface="Times New Roman" pitchFamily="18" charset="0"/>
            </a:endParaRPr>
          </a:p>
          <a:p>
            <a:pPr algn="just"/>
            <a:r>
              <a:rPr lang="kk-KZ" sz="1150" dirty="0">
                <a:latin typeface="Times New Roman" panose="02020603050405020304" pitchFamily="18" charset="0"/>
                <a:cs typeface="Times New Roman" panose="02020603050405020304" pitchFamily="18" charset="0"/>
              </a:rPr>
              <a:t>Аздаған бұлтты, жауын-шашынсыз. </a:t>
            </a:r>
            <a:r>
              <a:rPr lang="kk-KZ" sz="1150" dirty="0" smtClean="0">
                <a:latin typeface="Times New Roman" panose="02020603050405020304" pitchFamily="18" charset="0"/>
                <a:cs typeface="Times New Roman" panose="02020603050405020304" pitchFamily="18" charset="0"/>
              </a:rPr>
              <a:t>Солтүстік-батыстан жел соғады, күші </a:t>
            </a:r>
            <a:r>
              <a:rPr lang="kk-KZ" sz="1150" dirty="0" smtClean="0">
                <a:latin typeface="Times New Roman" panose="02020603050405020304" pitchFamily="18" charset="0"/>
                <a:cs typeface="Times New Roman" panose="02020603050405020304" pitchFamily="18" charset="0"/>
              </a:rPr>
              <a:t>3-8</a:t>
            </a:r>
            <a:r>
              <a:rPr lang="kk-KZ" sz="1150" dirty="0" smtClean="0">
                <a:latin typeface="Times New Roman" panose="02020603050405020304" pitchFamily="18" charset="0"/>
                <a:cs typeface="Times New Roman" panose="02020603050405020304" pitchFamily="18" charset="0"/>
              </a:rPr>
              <a:t> </a:t>
            </a:r>
            <a:r>
              <a:rPr lang="kk-KZ" sz="1150" dirty="0" smtClean="0">
                <a:latin typeface="Times New Roman" panose="02020603050405020304" pitchFamily="18" charset="0"/>
                <a:cs typeface="Times New Roman" panose="02020603050405020304" pitchFamily="18" charset="0"/>
              </a:rPr>
              <a:t>м/с</a:t>
            </a:r>
            <a:r>
              <a:rPr lang="kk-KZ" sz="1150" dirty="0">
                <a:latin typeface="Times New Roman" panose="02020603050405020304" pitchFamily="18" charset="0"/>
                <a:cs typeface="Times New Roman" panose="02020603050405020304" pitchFamily="18" charset="0"/>
              </a:rPr>
              <a:t>. Ауа </a:t>
            </a:r>
            <a:r>
              <a:rPr lang="kk-KZ" sz="1150" smtClean="0">
                <a:latin typeface="Times New Roman" panose="02020603050405020304" pitchFamily="18" charset="0"/>
                <a:cs typeface="Times New Roman" panose="02020603050405020304" pitchFamily="18" charset="0"/>
              </a:rPr>
              <a:t>температурасы </a:t>
            </a:r>
            <a:r>
              <a:rPr lang="kk-KZ" sz="1150" smtClean="0">
                <a:latin typeface="Times New Roman" panose="02020603050405020304" pitchFamily="18" charset="0"/>
                <a:cs typeface="Times New Roman" panose="02020603050405020304" pitchFamily="18" charset="0"/>
              </a:rPr>
              <a:t>13-15</a:t>
            </a:r>
            <a:r>
              <a:rPr lang="kk-KZ" sz="1150" smtClean="0">
                <a:latin typeface="Times New Roman" panose="02020603050405020304" pitchFamily="18" charset="0"/>
                <a:cs typeface="Times New Roman" panose="02020603050405020304" pitchFamily="18" charset="0"/>
              </a:rPr>
              <a:t> </a:t>
            </a:r>
            <a:r>
              <a:rPr lang="kk-KZ" sz="1150" dirty="0" smtClean="0">
                <a:latin typeface="Times New Roman" panose="02020603050405020304" pitchFamily="18" charset="0"/>
                <a:cs typeface="Times New Roman" panose="02020603050405020304" pitchFamily="18" charset="0"/>
              </a:rPr>
              <a:t>градус </a:t>
            </a:r>
            <a:r>
              <a:rPr lang="kk-KZ" sz="1150" dirty="0">
                <a:latin typeface="Times New Roman" panose="02020603050405020304" pitchFamily="18" charset="0"/>
                <a:cs typeface="Times New Roman" panose="02020603050405020304" pitchFamily="18" charset="0"/>
              </a:rPr>
              <a:t>жылы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81051056"/>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798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236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1,182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36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0,091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4,7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4,725</a:t>
                      </a:r>
                      <a:endParaRPr lang="ru-RU" sz="1000" b="0" i="0" u="none" strike="noStrike" dirty="0" smtClean="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30 тамыздағы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40322" y="2215611"/>
            <a:ext cx="4728063"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31 тамызда,</a:t>
            </a:r>
            <a:r>
              <a:rPr lang="ru-RU" sz="1150" dirty="0" smtClean="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0</a:t>
            </a:r>
            <a:r>
              <a:rPr lang="kk-KZ" sz="1150" dirty="0" smtClean="0">
                <a:solidFill>
                  <a:schemeClr val="tx1"/>
                </a:solidFill>
                <a:latin typeface="Times New Roman" panose="02020603050405020304" pitchFamily="18" charset="0"/>
                <a:cs typeface="Times New Roman" panose="02020603050405020304" pitchFamily="18" charset="0"/>
              </a:rPr>
              <a:t>1 қыркүйек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жиналуына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көтеріңкі</a:t>
            </a:r>
            <a:r>
              <a:rPr lang="ru-RU" altLang="en-US" sz="1200" dirty="0" smtClean="0">
                <a:solidFill>
                  <a:srgbClr val="000000"/>
                </a:solidFill>
                <a:latin typeface="Times New Roman" panose="02020603050405020304" pitchFamily="18" charset="0"/>
              </a:rPr>
              <a:t>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6900" y="314634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011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Снигирева Н.Г.</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34237</TotalTime>
  <Words>517</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5974</cp:revision>
  <cp:lastPrinted>2021-07-01T07:38:07Z</cp:lastPrinted>
  <dcterms:created xsi:type="dcterms:W3CDTF">2018-03-27T06:03:00Z</dcterms:created>
  <dcterms:modified xsi:type="dcterms:W3CDTF">2025-08-30T09:53:03Z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