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03985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7749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дауыл, күндіз бұршақ. Жел солтүстік-батыстан 7-12, кей уақытта екпіні 16 м/с. Ауа температурасы түнде 7-9, күндіз 16-18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жаңбыр, найзағай, күндіз найзағай, дауыл. Жел оңтүстік-батыстан 9-14, екпіні 15-20 м/с. </a:t>
            </a:r>
            <a:r>
              <a:rPr lang="kk-KZ" altLang="ru-RU" sz="1100">
                <a:latin typeface="Times New Roman" panose="02020603050405020304" pitchFamily="18" charset="0"/>
                <a:cs typeface="Times New Roman" panose="02020603050405020304" pitchFamily="18" charset="0"/>
              </a:rPr>
              <a:t>Ауа температурасы 16-18 градус жылы.</a:t>
            </a:r>
            <a:endParaRPr lang="kk-KZ" altLang="ru-RU" sz="11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606472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26808</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4981</cp:revision>
  <cp:lastPrinted>2021-07-01T07:38:07Z</cp:lastPrinted>
  <dcterms:created xsi:type="dcterms:W3CDTF">2018-03-27T06:03:00Z</dcterms:created>
  <dcterms:modified xsi:type="dcterms:W3CDTF">2025-08-30T07:51:57Z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