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742579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№241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29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сно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северо-западный, северный 9-14 м/с. Температура воздуха ночью 16-18, днем 30-32 тепла.</a:t>
            </a: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Ясно.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9-14 м/с. Температура воздуха 13-15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4871674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0.106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855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0.171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0.057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334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ahoma" panose="020B0604030504040204" pitchFamily="34" charset="0"/>
                          <a:cs typeface="Times New Roman" panose="02020603050405020304" pitchFamily="18" charset="0"/>
                        </a:rPr>
                        <a:t>0.668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5647486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 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15370</TotalTime>
  <Words>567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Tahoma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3739</cp:revision>
  <cp:lastPrinted>2021-07-01T03:56:27Z</cp:lastPrinted>
  <dcterms:created xsi:type="dcterms:W3CDTF">2018-03-27T06:03:00Z</dcterms:created>
  <dcterms:modified xsi:type="dcterms:W3CDTF">2025-08-29T06:51:04Z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