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349221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северо-западный 7-12, днем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на 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29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00357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27206</TotalTime>
  <Words>604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4941</cp:revision>
  <cp:lastPrinted>2021-07-01T03:56:27Z</cp:lastPrinted>
  <dcterms:created xsi:type="dcterms:W3CDTF">2018-03-27T06:03:00Z</dcterms:created>
  <dcterms:modified xsi:type="dcterms:W3CDTF">2025-08-29T07:18:44Z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