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92441164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241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дождь, гроза. Ветер северо-восточный с переходом на северо-западный 7-12, днем порывы 15-20 м/с. Температура воздуха ночью 12-14, днем 21-23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30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дождь. Ветер северо-западный 9-14 м/с. Температура воздуха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175587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25172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4905</cp:revision>
  <cp:lastPrinted>2021-07-01T03:56:27Z</cp:lastPrinted>
  <dcterms:created xsi:type="dcterms:W3CDTF">2018-03-27T06:03:00Z</dcterms:created>
  <dcterms:modified xsi:type="dcterms:W3CDTF">2025-08-29T07:30:08Z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