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29182440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241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2</a:t>
                      </a:r>
                      <a:r>
                        <a:rPr lang="kk-KZ" sz="1100" baseline="0" dirty="0"/>
                        <a:t>9</a:t>
                      </a:r>
                      <a:r>
                        <a:rPr lang="ru-RU" sz="1100" baseline="0" dirty="0"/>
                        <a:t>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</a:t>
            </a:r>
            <a:r>
              <a:rPr lang="en-US" dirty="0"/>
              <a:t>2</a:t>
            </a:r>
            <a:r>
              <a:rPr lang="ru-RU" dirty="0"/>
              <a:t>9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79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30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дождь, гроза, град, шквал. Ветер северо-западный, западный 9-14, днем порывы 15-20 м/с. Температура воздуха ночью 10-12, днем 18-20 тепла.</a:t>
            </a:r>
          </a:p>
          <a:p>
            <a:pPr algn="just" hangingPunct="1">
              <a:spcBef>
                <a:spcPct val="0"/>
              </a:spcBef>
            </a:pPr>
            <a:endParaRPr lang="ru-RU" altLang="ru-RU" sz="11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31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30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31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временами дождь. Ветер северо-западный 9-14, порывы 15-20 м/с. Температура </a:t>
            </a:r>
            <a:r>
              <a:rPr lang="ru-RU" alt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03803" y="2298659"/>
            <a:ext cx="4664075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рассеива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нию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964212777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2460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812</TotalTime>
  <Words>652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103</cp:revision>
  <dcterms:modified xsi:type="dcterms:W3CDTF">2025-08-29T09:16:58Z</dcterms:modified>
</cp:coreProperties>
</file>