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982500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29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29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30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дождь, гроза. Ветер северо-восточный 9-14, порывы 15-20 м/с. Температура воздуха ночью 12-14, днем 22-24 тепла.</a:t>
            </a:r>
          </a:p>
          <a:p>
            <a:pPr algn="ctr">
              <a:spcAft>
                <a:spcPts val="0"/>
              </a:spcAft>
            </a:pP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31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30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дождь, гроза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10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9-14, порывы 15-20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10-12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666679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августа, ночью 31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48742</TotalTime>
  <Words>666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7040</cp:revision>
  <cp:lastPrinted>2025-08-12T06:13:34Z</cp:lastPrinted>
  <dcterms:created xsi:type="dcterms:W3CDTF">2018-03-27T06:03:00Z</dcterms:created>
  <dcterms:modified xsi:type="dcterms:W3CDTF">2025-08-29T06:04:05Z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