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10437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гроза. Ветер юго-западный с переходом на северо-западный 5-10, днем порывы 15-18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30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0824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4256095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1,900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23437</TotalTime>
  <Words>708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3860</cp:revision>
  <cp:lastPrinted>2021-10-18T15:52:53Z</cp:lastPrinted>
  <dcterms:created xsi:type="dcterms:W3CDTF">2018-03-27T06:03:00Z</dcterms:created>
  <dcterms:modified xsi:type="dcterms:W3CDTF">2025-08-29T08:20:52Z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