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30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</a:t>
            </a:r>
            <a:r>
              <a:rPr lang="kk-KZ" dirty="0">
                <a:solidFill>
                  <a:schemeClr val="tx1"/>
                </a:solidFill>
              </a:rPr>
              <a:t>8, днем порывы 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18-20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, днем сильная жара </a:t>
            </a:r>
            <a:r>
              <a:rPr lang="kk-KZ" dirty="0">
                <a:solidFill>
                  <a:schemeClr val="tx1"/>
                </a:solidFill>
              </a:rPr>
              <a:t>33-35 градусов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  <a:p>
            <a:pPr algn="ctr"/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августа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северо-западный </a:t>
            </a:r>
            <a:r>
              <a:rPr lang="ru-RU" dirty="0">
                <a:solidFill>
                  <a:schemeClr val="tx1"/>
                </a:solidFill>
              </a:rPr>
              <a:t>3-</a:t>
            </a:r>
            <a:r>
              <a:rPr lang="kk-KZ" dirty="0" smtClean="0">
                <a:solidFill>
                  <a:schemeClr val="tx1"/>
                </a:solidFill>
              </a:rPr>
              <a:t>8, временами порывы 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dirty="0" smtClean="0">
                <a:solidFill>
                  <a:schemeClr val="tx1"/>
                </a:solidFill>
              </a:rPr>
              <a:t>15-17 тепла</a:t>
            </a:r>
            <a:r>
              <a:rPr lang="ru-RU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141280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31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26507</TotalTime>
  <Words>789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6262</cp:revision>
  <cp:lastPrinted>2021-07-01T09:11:30Z</cp:lastPrinted>
  <dcterms:created xsi:type="dcterms:W3CDTF">2018-03-27T06:03:00Z</dcterms:created>
  <dcterms:modified xsi:type="dcterms:W3CDTF">2025-08-29T06:18:29Z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