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84" y="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981275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9629086"/>
              </p:ext>
            </p:extLst>
          </p:nvPr>
        </p:nvGraphicFramePr>
        <p:xfrm>
          <a:off x="5007188" y="4360596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августа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30 августа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юго-восточный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22-24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32-34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августа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августа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31 августа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22-24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Иляс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28614</TotalTime>
  <Words>591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3983</cp:revision>
  <cp:lastPrinted>2021-10-15T03:50:29Z</cp:lastPrinted>
  <dcterms:created xsi:type="dcterms:W3CDTF">2018-03-27T06:03:00Z</dcterms:created>
  <dcterms:modified xsi:type="dcterms:W3CDTF">2025-08-29T06:34:52Z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