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42938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61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дождь, гроза. Ветер 9-14 м/с. Температура воздуха ночью 11-13, днем 15-17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31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9-11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245756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23810</TotalTime>
  <Words>597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3769</cp:revision>
  <cp:lastPrinted>2021-07-01T03:56:27Z</cp:lastPrinted>
  <dcterms:created xsi:type="dcterms:W3CDTF">2018-03-27T06:03:00Z</dcterms:created>
  <dcterms:modified xsi:type="dcterms:W3CDTF">2025-08-29T05:54:50Z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