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488634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северо-западный  9-14, днем порывы 15-20 м/с. Температура воздуха ночью 13-15,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на 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882533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5148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846</cp:revision>
  <cp:lastPrinted>2021-07-01T03:56:27Z</cp:lastPrinted>
  <dcterms:created xsi:type="dcterms:W3CDTF">2024-09-22T07:48:17Z</dcterms:created>
  <dcterms:modified xsi:type="dcterms:W3CDTF">2025-08-29T07:24:40Z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