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870" y="12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0438618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2969055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0,189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0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северо-западный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 переходом на юго-восточный 5-10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8-10,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26-28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9-14 м/с. Температура воздуха 11-13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32915</TotalTime>
  <Words>595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6107</cp:revision>
  <cp:lastPrinted>2021-07-01T03:56:27Z</cp:lastPrinted>
  <dcterms:created xsi:type="dcterms:W3CDTF">2018-03-27T06:03:00Z</dcterms:created>
  <dcterms:modified xsi:type="dcterms:W3CDTF">2025-08-29T06:16:57Z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