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9991775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30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30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ночью 9-14 м/с, днем 15-20 м/с. Температура воздуха ночью 9-11, днем 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31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30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31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 ночью 31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19264</TotalTime>
  <Words>593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7150</cp:revision>
  <cp:lastPrinted>2021-07-01T03:56:27Z</cp:lastPrinted>
  <dcterms:created xsi:type="dcterms:W3CDTF">2018-03-27T06:03:00Z</dcterms:created>
  <dcterms:modified xsi:type="dcterms:W3CDTF">2025-08-29T06:32:24Z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