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3921111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днем град.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4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-9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93938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19177</TotalTime>
  <Words>628</Words>
  <Application>Microsoft Office PowerPoint</Application>
  <PresentationFormat>Лист A4 (210x297 мм)</PresentationFormat>
  <Paragraphs>111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3461</cp:revision>
  <cp:lastPrinted>2021-10-14T11:15:53Z</cp:lastPrinted>
  <dcterms:created xsi:type="dcterms:W3CDTF">2018-03-27T06:03:00Z</dcterms:created>
  <dcterms:modified xsi:type="dcterms:W3CDTF">2025-08-29T08:31:33Z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