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5838520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en-US" baseline="0" dirty="0"/>
                        <a:t>2</a:t>
                      </a:r>
                      <a:r>
                        <a:rPr lang="kk-KZ" baseline="0" dirty="0"/>
                        <a:t>8</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29</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28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29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бұршақ, дауыл. Сол</a:t>
            </a:r>
            <a:r>
              <a:rPr lang="kk-KZ" sz="1100" dirty="0">
                <a:solidFill>
                  <a:prstClr val="black"/>
                </a:solidFill>
                <a:latin typeface="Times New Roman" panose="02020603050405020304" pitchFamily="18" charset="0"/>
                <a:ea typeface="Calibri"/>
                <a:cs typeface="Times New Roman" pitchFamily="18" charset="0"/>
              </a:rPr>
              <a:t>үстік</a:t>
            </a:r>
            <a:r>
              <a:rPr lang="kk-KZ" sz="1100" kern="0" dirty="0">
                <a:solidFill>
                  <a:prstClr val="black"/>
                </a:solidFill>
                <a:latin typeface="Times New Roman" panose="02020603050405020304" pitchFamily="18" charset="0"/>
                <a:ea typeface="Calibri"/>
                <a:cs typeface="Times New Roman" pitchFamily="18" charset="0"/>
                <a:sym typeface="Calibri"/>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кей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уақыттарда</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a:t>
            </a:r>
            <a:r>
              <a:rPr lang="kk-KZ" sz="1100">
                <a:solidFill>
                  <a:prstClr val="black"/>
                </a:solidFill>
                <a:latin typeface="Times New Roman" pitchFamily="18" charset="0"/>
                <a:ea typeface="Calibri"/>
                <a:cs typeface="Times New Roman" pitchFamily="18" charset="0"/>
              </a:rPr>
              <a:t>түнде 16-18, күндіз 24-26 градус жылы.</a:t>
            </a:r>
            <a:endParaRPr lang="kk-KZ" sz="1100" dirty="0">
              <a:solidFill>
                <a:prstClr val="black"/>
              </a:solidFill>
              <a:latin typeface="Times New Roman" pitchFamily="18" charset="0"/>
              <a:ea typeface="Calibri"/>
              <a:cs typeface="Times New Roman" pitchFamily="18" charset="0"/>
            </a:endParaRP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30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29 тамыз</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30</a:t>
            </a:r>
            <a:r>
              <a:rPr lang="kk-KZ" sz="1100" b="1" kern="0" dirty="0">
                <a:solidFill>
                  <a:srgbClr val="000000"/>
                </a:solidFill>
                <a:latin typeface="Times New Roman" panose="02020603050405020304" pitchFamily="18" charset="0"/>
                <a:ea typeface="Calibri"/>
                <a:cs typeface="Times New Roman" pitchFamily="18" charset="0"/>
                <a:sym typeface="Calibri"/>
              </a:rPr>
              <a:t> тамыз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найзағай. Сол</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10-12 градус жылы.</a:t>
            </a:r>
          </a:p>
        </p:txBody>
      </p:sp>
      <p:graphicFrame>
        <p:nvGraphicFramePr>
          <p:cNvPr id="27" name="Table"/>
          <p:cNvGraphicFramePr/>
          <p:nvPr>
            <p:extLst>
              <p:ext uri="{D42A27DB-BD31-4B8C-83A1-F6EECF244321}">
                <p14:modId xmlns:p14="http://schemas.microsoft.com/office/powerpoint/2010/main" val="203201594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7796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549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kk-KZ" dirty="0"/>
              <a:t>8</a:t>
            </a:r>
            <a:r>
              <a:rPr lang="ru-RU" dirty="0"/>
              <a:t>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ыдырауына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208</TotalTime>
  <Words>680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94</cp:revision>
  <dcterms:modified xsi:type="dcterms:W3CDTF">2025-08-28T07:14:22Z</dcterms:modified>
</cp:coreProperties>
</file>